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65975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5-10, днем порывы 15-18 м/с.  Температура воздуха ночью 13-15,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 м/с. Температура воздуха 10-12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99403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28568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4830</cp:revision>
  <cp:lastPrinted>2026-04-01T06:23:53Z</cp:lastPrinted>
  <dcterms:created xsi:type="dcterms:W3CDTF">2018-03-27T06:03:00Z</dcterms:created>
  <dcterms:modified xsi:type="dcterms:W3CDTF">2026-05-08T07:28:56Z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